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ic Didone" charset="1" panose="00000000000000000000"/>
      <p:regular r:id="rId10"/>
    </p:embeddedFont>
    <p:embeddedFont>
      <p:font typeface="Tangerine" charset="1" panose="02000000000000000000"/>
      <p:regular r:id="rId11"/>
    </p:embeddedFont>
    <p:embeddedFont>
      <p:font typeface="Tangerine Bold" charset="1" panose="02000000000000000000"/>
      <p:regular r:id="rId12"/>
    </p:embeddedFont>
    <p:embeddedFont>
      <p:font typeface="TT Commons Pro" charset="1" panose="020B0103030102020204"/>
      <p:regular r:id="rId13"/>
    </p:embeddedFont>
    <p:embeddedFont>
      <p:font typeface="TT Commons Pro Bold" charset="1" panose="020B0103030102020204"/>
      <p:regular r:id="rId14"/>
    </p:embeddedFont>
    <p:embeddedFont>
      <p:font typeface="TT Commons Pro Italics" charset="1" panose="020B0103030102020204"/>
      <p:regular r:id="rId15"/>
    </p:embeddedFont>
    <p:embeddedFont>
      <p:font typeface="TT Commons Pro Bold Italics" charset="1" panose="020B0103030102020204"/>
      <p:regular r:id="rId16"/>
    </p:embeddedFont>
    <p:embeddedFont>
      <p:font typeface="Carelia" charset="1" panose="00000500000000000000"/>
      <p:regular r:id="rId17"/>
    </p:embeddedFont>
    <p:embeddedFont>
      <p:font typeface="Carelia Italics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24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275401">
            <a:off x="1786265" y="-66323"/>
            <a:ext cx="14382996" cy="9961556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2183834">
            <a:off x="1149315" y="1672307"/>
            <a:ext cx="10647075" cy="7374085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10101156">
            <a:off x="9417438" y="362431"/>
            <a:ext cx="6593509" cy="9800591"/>
            <a:chOff x="0" y="0"/>
            <a:chExt cx="3175000" cy="4719320"/>
          </a:xfrm>
        </p:grpSpPr>
        <p:sp>
          <p:nvSpPr>
            <p:cNvPr name="Freeform 10" id="10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3593" t="0" r="-237551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7"/>
              <a:stretch>
                <a:fillRect l="-4322" t="-3535" r="-518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-296991">
            <a:off x="2600221" y="1164078"/>
            <a:ext cx="12755084" cy="8197297"/>
          </a:xfrm>
          <a:custGeom>
            <a:avLst/>
            <a:gdLst/>
            <a:ahLst/>
            <a:cxnLst/>
            <a:rect r="r" b="b" t="t" l="l"/>
            <a:pathLst>
              <a:path h="8197297" w="12755084">
                <a:moveTo>
                  <a:pt x="0" y="0"/>
                </a:moveTo>
                <a:lnTo>
                  <a:pt x="12755084" y="0"/>
                </a:lnTo>
                <a:lnTo>
                  <a:pt x="12755084" y="8197297"/>
                </a:lnTo>
                <a:lnTo>
                  <a:pt x="0" y="81972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700000">
            <a:off x="-3021635" y="2042349"/>
            <a:ext cx="5117166" cy="1272895"/>
          </a:xfrm>
          <a:custGeom>
            <a:avLst/>
            <a:gdLst/>
            <a:ahLst/>
            <a:cxnLst/>
            <a:rect r="r" b="b" t="t" l="l"/>
            <a:pathLst>
              <a:path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569674">
            <a:off x="-2435523" y="-1078537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025603">
            <a:off x="-1458512" y="7218919"/>
            <a:ext cx="4019186" cy="6136162"/>
          </a:xfrm>
          <a:custGeom>
            <a:avLst/>
            <a:gdLst/>
            <a:ahLst/>
            <a:cxnLst/>
            <a:rect r="r" b="b" t="t" l="l"/>
            <a:pathLst>
              <a:path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2"/>
                </a:lnTo>
                <a:lnTo>
                  <a:pt x="0" y="61361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60405">
            <a:off x="15845490" y="7257103"/>
            <a:ext cx="3507936" cy="4278879"/>
          </a:xfrm>
          <a:custGeom>
            <a:avLst/>
            <a:gdLst/>
            <a:ahLst/>
            <a:cxnLst/>
            <a:rect r="r" b="b" t="t" l="l"/>
            <a:pathLst>
              <a:path h="4278879" w="3507936">
                <a:moveTo>
                  <a:pt x="0" y="0"/>
                </a:moveTo>
                <a:lnTo>
                  <a:pt x="3507935" y="0"/>
                </a:lnTo>
                <a:lnTo>
                  <a:pt x="3507935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6273966">
            <a:off x="15633257" y="879567"/>
            <a:ext cx="5117166" cy="1272895"/>
          </a:xfrm>
          <a:custGeom>
            <a:avLst/>
            <a:gdLst/>
            <a:ahLst/>
            <a:cxnLst/>
            <a:rect r="r" b="b" t="t" l="l"/>
            <a:pathLst>
              <a:path h="1272895" w="5117166">
                <a:moveTo>
                  <a:pt x="0" y="0"/>
                </a:moveTo>
                <a:lnTo>
                  <a:pt x="5117166" y="0"/>
                </a:lnTo>
                <a:lnTo>
                  <a:pt x="5117166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7259">
            <a:off x="8362120" y="1519537"/>
            <a:ext cx="891928" cy="908972"/>
          </a:xfrm>
          <a:custGeom>
            <a:avLst/>
            <a:gdLst/>
            <a:ahLst/>
            <a:cxnLst/>
            <a:rect r="r" b="b" t="t" l="l"/>
            <a:pathLst>
              <a:path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-295103">
            <a:off x="4807613" y="2921411"/>
            <a:ext cx="8360231" cy="3490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74"/>
              </a:lnSpc>
            </a:pPr>
            <a:r>
              <a:rPr lang="en-US" sz="13647">
                <a:solidFill>
                  <a:srgbClr val="605048"/>
                </a:solidFill>
                <a:latin typeface="Carelia"/>
              </a:rPr>
              <a:t>USER STORY</a:t>
            </a:r>
          </a:p>
        </p:txBody>
      </p:sp>
      <p:sp>
        <p:nvSpPr>
          <p:cNvPr name="TextBox 20" id="20"/>
          <p:cNvSpPr txBox="true"/>
          <p:nvPr/>
        </p:nvSpPr>
        <p:spPr>
          <a:xfrm rot="-316139">
            <a:off x="5455240" y="5613225"/>
            <a:ext cx="7589856" cy="1218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5"/>
              </a:lnSpc>
            </a:pPr>
            <a:r>
              <a:rPr lang="en-US" sz="6899" spc="68">
                <a:solidFill>
                  <a:srgbClr val="605048"/>
                </a:solidFill>
                <a:latin typeface="Tangerine Bold"/>
              </a:rPr>
              <a:t>Keren Stevaux Anastácio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869" y="6208437"/>
            <a:ext cx="10805797" cy="3885377"/>
          </a:xfrm>
          <a:custGeom>
            <a:avLst/>
            <a:gdLst/>
            <a:ahLst/>
            <a:cxnLst/>
            <a:rect r="r" b="b" t="t" l="l"/>
            <a:pathLst>
              <a:path h="3885377" w="10805797">
                <a:moveTo>
                  <a:pt x="0" y="0"/>
                </a:moveTo>
                <a:lnTo>
                  <a:pt x="10805797" y="0"/>
                </a:lnTo>
                <a:lnTo>
                  <a:pt x="10805797" y="3885378"/>
                </a:lnTo>
                <a:lnTo>
                  <a:pt x="0" y="388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4645" y="3563015"/>
            <a:ext cx="9770667" cy="2177944"/>
          </a:xfrm>
          <a:custGeom>
            <a:avLst/>
            <a:gdLst/>
            <a:ahLst/>
            <a:cxnLst/>
            <a:rect r="r" b="b" t="t" l="l"/>
            <a:pathLst>
              <a:path h="2177944" w="9770667">
                <a:moveTo>
                  <a:pt x="0" y="0"/>
                </a:moveTo>
                <a:lnTo>
                  <a:pt x="9770667" y="0"/>
                </a:lnTo>
                <a:lnTo>
                  <a:pt x="9770667" y="2177944"/>
                </a:lnTo>
                <a:lnTo>
                  <a:pt x="0" y="2177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83515" y="5364317"/>
            <a:ext cx="8190989" cy="2216075"/>
          </a:xfrm>
          <a:custGeom>
            <a:avLst/>
            <a:gdLst/>
            <a:ahLst/>
            <a:cxnLst/>
            <a:rect r="r" b="b" t="t" l="l"/>
            <a:pathLst>
              <a:path h="2216075" w="8190989">
                <a:moveTo>
                  <a:pt x="0" y="0"/>
                </a:moveTo>
                <a:lnTo>
                  <a:pt x="8190989" y="0"/>
                </a:lnTo>
                <a:lnTo>
                  <a:pt x="8190989" y="2216075"/>
                </a:lnTo>
                <a:lnTo>
                  <a:pt x="0" y="22160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8263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4645" y="382069"/>
            <a:ext cx="10761599" cy="2464257"/>
          </a:xfrm>
          <a:custGeom>
            <a:avLst/>
            <a:gdLst/>
            <a:ahLst/>
            <a:cxnLst/>
            <a:rect r="r" b="b" t="t" l="l"/>
            <a:pathLst>
              <a:path h="2464257" w="10761599">
                <a:moveTo>
                  <a:pt x="0" y="0"/>
                </a:moveTo>
                <a:lnTo>
                  <a:pt x="10761600" y="0"/>
                </a:lnTo>
                <a:lnTo>
                  <a:pt x="10761600" y="2464258"/>
                </a:lnTo>
                <a:lnTo>
                  <a:pt x="0" y="24642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34" t="-8969" r="-9242" b="-4868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93917" y="2529597"/>
            <a:ext cx="9094083" cy="2066837"/>
          </a:xfrm>
          <a:custGeom>
            <a:avLst/>
            <a:gdLst/>
            <a:ahLst/>
            <a:cxnLst/>
            <a:rect r="r" b="b" t="t" l="l"/>
            <a:pathLst>
              <a:path h="2066837" w="9094083">
                <a:moveTo>
                  <a:pt x="0" y="0"/>
                </a:moveTo>
                <a:lnTo>
                  <a:pt x="9094083" y="0"/>
                </a:lnTo>
                <a:lnTo>
                  <a:pt x="9094083" y="2066837"/>
                </a:lnTo>
                <a:lnTo>
                  <a:pt x="0" y="20668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2721" r="-186359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83107" y="890150"/>
            <a:ext cx="3337842" cy="925295"/>
            <a:chOff x="0" y="0"/>
            <a:chExt cx="617685" cy="1712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7685" cy="171231"/>
            </a:xfrm>
            <a:custGeom>
              <a:avLst/>
              <a:gdLst/>
              <a:ahLst/>
              <a:cxnLst/>
              <a:rect r="r" b="b" t="t" l="l"/>
              <a:pathLst>
                <a:path h="171231" w="617685">
                  <a:moveTo>
                    <a:pt x="23194" y="0"/>
                  </a:moveTo>
                  <a:lnTo>
                    <a:pt x="594491" y="0"/>
                  </a:lnTo>
                  <a:cubicBezTo>
                    <a:pt x="600642" y="0"/>
                    <a:pt x="606542" y="2444"/>
                    <a:pt x="610892" y="6793"/>
                  </a:cubicBezTo>
                  <a:cubicBezTo>
                    <a:pt x="615241" y="11143"/>
                    <a:pt x="617685" y="17043"/>
                    <a:pt x="617685" y="23194"/>
                  </a:cubicBezTo>
                  <a:lnTo>
                    <a:pt x="617685" y="148036"/>
                  </a:lnTo>
                  <a:cubicBezTo>
                    <a:pt x="617685" y="160846"/>
                    <a:pt x="607301" y="171231"/>
                    <a:pt x="594491" y="171231"/>
                  </a:cubicBezTo>
                  <a:lnTo>
                    <a:pt x="23194" y="171231"/>
                  </a:lnTo>
                  <a:cubicBezTo>
                    <a:pt x="10384" y="171231"/>
                    <a:pt x="0" y="160846"/>
                    <a:pt x="0" y="148036"/>
                  </a:cubicBezTo>
                  <a:lnTo>
                    <a:pt x="0" y="23194"/>
                  </a:lnTo>
                  <a:cubicBezTo>
                    <a:pt x="0" y="10384"/>
                    <a:pt x="10384" y="0"/>
                    <a:pt x="23194" y="0"/>
                  </a:cubicBezTo>
                  <a:close/>
                </a:path>
              </a:pathLst>
            </a:custGeom>
            <a:solidFill>
              <a:srgbClr val="B972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617685" cy="161706"/>
            </a:xfrm>
            <a:prstGeom prst="rect">
              <a:avLst/>
            </a:prstGeom>
          </p:spPr>
          <p:txBody>
            <a:bodyPr anchor="ctr" rtlCol="false" tIns="41885" lIns="41885" bIns="41885" rIns="41885"/>
            <a:lstStyle/>
            <a:p>
              <a:pPr algn="ctr">
                <a:lnSpc>
                  <a:spcPts val="207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44855" y="2786430"/>
            <a:ext cx="3989842" cy="926704"/>
            <a:chOff x="0" y="0"/>
            <a:chExt cx="738341" cy="1714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8341" cy="171491"/>
            </a:xfrm>
            <a:custGeom>
              <a:avLst/>
              <a:gdLst/>
              <a:ahLst/>
              <a:cxnLst/>
              <a:rect r="r" b="b" t="t" l="l"/>
              <a:pathLst>
                <a:path h="171491" w="738341">
                  <a:moveTo>
                    <a:pt x="19404" y="0"/>
                  </a:moveTo>
                  <a:lnTo>
                    <a:pt x="718937" y="0"/>
                  </a:lnTo>
                  <a:cubicBezTo>
                    <a:pt x="724083" y="0"/>
                    <a:pt x="729019" y="2044"/>
                    <a:pt x="732658" y="5683"/>
                  </a:cubicBezTo>
                  <a:cubicBezTo>
                    <a:pt x="736297" y="9322"/>
                    <a:pt x="738341" y="14258"/>
                    <a:pt x="738341" y="19404"/>
                  </a:cubicBezTo>
                  <a:lnTo>
                    <a:pt x="738341" y="152087"/>
                  </a:lnTo>
                  <a:cubicBezTo>
                    <a:pt x="738341" y="157234"/>
                    <a:pt x="736297" y="162169"/>
                    <a:pt x="732658" y="165808"/>
                  </a:cubicBezTo>
                  <a:cubicBezTo>
                    <a:pt x="729019" y="169447"/>
                    <a:pt x="724083" y="171491"/>
                    <a:pt x="718937" y="171491"/>
                  </a:cubicBezTo>
                  <a:lnTo>
                    <a:pt x="19404" y="171491"/>
                  </a:lnTo>
                  <a:cubicBezTo>
                    <a:pt x="14258" y="171491"/>
                    <a:pt x="9322" y="169447"/>
                    <a:pt x="5683" y="165808"/>
                  </a:cubicBezTo>
                  <a:cubicBezTo>
                    <a:pt x="2044" y="162169"/>
                    <a:pt x="0" y="157234"/>
                    <a:pt x="0" y="152087"/>
                  </a:cubicBezTo>
                  <a:lnTo>
                    <a:pt x="0" y="19404"/>
                  </a:lnTo>
                  <a:cubicBezTo>
                    <a:pt x="0" y="14258"/>
                    <a:pt x="2044" y="9322"/>
                    <a:pt x="5683" y="5683"/>
                  </a:cubicBezTo>
                  <a:cubicBezTo>
                    <a:pt x="9322" y="2044"/>
                    <a:pt x="14258" y="0"/>
                    <a:pt x="19404" y="0"/>
                  </a:cubicBezTo>
                  <a:close/>
                </a:path>
              </a:pathLst>
            </a:custGeom>
            <a:solidFill>
              <a:srgbClr val="BDA89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738341" cy="161966"/>
            </a:xfrm>
            <a:prstGeom prst="rect">
              <a:avLst/>
            </a:prstGeom>
          </p:spPr>
          <p:txBody>
            <a:bodyPr anchor="ctr" rtlCol="false" tIns="41885" lIns="41885" bIns="41885" rIns="41885"/>
            <a:lstStyle/>
            <a:p>
              <a:pPr algn="ctr">
                <a:lnSpc>
                  <a:spcPts val="207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76925" y="4680852"/>
            <a:ext cx="5898270" cy="925295"/>
            <a:chOff x="0" y="0"/>
            <a:chExt cx="1091506" cy="1712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1506" cy="171231"/>
            </a:xfrm>
            <a:custGeom>
              <a:avLst/>
              <a:gdLst/>
              <a:ahLst/>
              <a:cxnLst/>
              <a:rect r="r" b="b" t="t" l="l"/>
              <a:pathLst>
                <a:path h="171231" w="1091506">
                  <a:moveTo>
                    <a:pt x="13126" y="0"/>
                  </a:moveTo>
                  <a:lnTo>
                    <a:pt x="1078380" y="0"/>
                  </a:lnTo>
                  <a:cubicBezTo>
                    <a:pt x="1081861" y="0"/>
                    <a:pt x="1085200" y="1383"/>
                    <a:pt x="1087661" y="3844"/>
                  </a:cubicBezTo>
                  <a:cubicBezTo>
                    <a:pt x="1090123" y="6306"/>
                    <a:pt x="1091506" y="9645"/>
                    <a:pt x="1091506" y="13126"/>
                  </a:cubicBezTo>
                  <a:lnTo>
                    <a:pt x="1091506" y="158105"/>
                  </a:lnTo>
                  <a:cubicBezTo>
                    <a:pt x="1091506" y="161586"/>
                    <a:pt x="1090123" y="164925"/>
                    <a:pt x="1087661" y="167386"/>
                  </a:cubicBezTo>
                  <a:cubicBezTo>
                    <a:pt x="1085200" y="169848"/>
                    <a:pt x="1081861" y="171231"/>
                    <a:pt x="1078380" y="171231"/>
                  </a:cubicBezTo>
                  <a:lnTo>
                    <a:pt x="13126" y="171231"/>
                  </a:lnTo>
                  <a:cubicBezTo>
                    <a:pt x="9645" y="171231"/>
                    <a:pt x="6306" y="169848"/>
                    <a:pt x="3844" y="167386"/>
                  </a:cubicBezTo>
                  <a:cubicBezTo>
                    <a:pt x="1383" y="164925"/>
                    <a:pt x="0" y="161586"/>
                    <a:pt x="0" y="158105"/>
                  </a:cubicBezTo>
                  <a:lnTo>
                    <a:pt x="0" y="13126"/>
                  </a:lnTo>
                  <a:cubicBezTo>
                    <a:pt x="0" y="9645"/>
                    <a:pt x="1383" y="6306"/>
                    <a:pt x="3844" y="3844"/>
                  </a:cubicBezTo>
                  <a:cubicBezTo>
                    <a:pt x="6306" y="1383"/>
                    <a:pt x="9645" y="0"/>
                    <a:pt x="13126" y="0"/>
                  </a:cubicBezTo>
                  <a:close/>
                </a:path>
              </a:pathLst>
            </a:custGeom>
            <a:solidFill>
              <a:srgbClr val="BDA89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091506" cy="161706"/>
            </a:xfrm>
            <a:prstGeom prst="rect">
              <a:avLst/>
            </a:prstGeom>
          </p:spPr>
          <p:txBody>
            <a:bodyPr anchor="ctr" rtlCol="false" tIns="41885" lIns="41885" bIns="41885" rIns="41885"/>
            <a:lstStyle/>
            <a:p>
              <a:pPr algn="ctr">
                <a:lnSpc>
                  <a:spcPts val="207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8862" y="4680852"/>
            <a:ext cx="5898270" cy="925295"/>
            <a:chOff x="0" y="0"/>
            <a:chExt cx="1091506" cy="1712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91506" cy="171231"/>
            </a:xfrm>
            <a:custGeom>
              <a:avLst/>
              <a:gdLst/>
              <a:ahLst/>
              <a:cxnLst/>
              <a:rect r="r" b="b" t="t" l="l"/>
              <a:pathLst>
                <a:path h="171231" w="1091506">
                  <a:moveTo>
                    <a:pt x="13126" y="0"/>
                  </a:moveTo>
                  <a:lnTo>
                    <a:pt x="1078380" y="0"/>
                  </a:lnTo>
                  <a:cubicBezTo>
                    <a:pt x="1081861" y="0"/>
                    <a:pt x="1085200" y="1383"/>
                    <a:pt x="1087661" y="3844"/>
                  </a:cubicBezTo>
                  <a:cubicBezTo>
                    <a:pt x="1090123" y="6306"/>
                    <a:pt x="1091506" y="9645"/>
                    <a:pt x="1091506" y="13126"/>
                  </a:cubicBezTo>
                  <a:lnTo>
                    <a:pt x="1091506" y="158105"/>
                  </a:lnTo>
                  <a:cubicBezTo>
                    <a:pt x="1091506" y="161586"/>
                    <a:pt x="1090123" y="164925"/>
                    <a:pt x="1087661" y="167386"/>
                  </a:cubicBezTo>
                  <a:cubicBezTo>
                    <a:pt x="1085200" y="169848"/>
                    <a:pt x="1081861" y="171231"/>
                    <a:pt x="1078380" y="171231"/>
                  </a:cubicBezTo>
                  <a:lnTo>
                    <a:pt x="13126" y="171231"/>
                  </a:lnTo>
                  <a:cubicBezTo>
                    <a:pt x="9645" y="171231"/>
                    <a:pt x="6306" y="169848"/>
                    <a:pt x="3844" y="167386"/>
                  </a:cubicBezTo>
                  <a:cubicBezTo>
                    <a:pt x="1383" y="164925"/>
                    <a:pt x="0" y="161586"/>
                    <a:pt x="0" y="158105"/>
                  </a:cubicBezTo>
                  <a:lnTo>
                    <a:pt x="0" y="13126"/>
                  </a:lnTo>
                  <a:cubicBezTo>
                    <a:pt x="0" y="9645"/>
                    <a:pt x="1383" y="6306"/>
                    <a:pt x="3844" y="3844"/>
                  </a:cubicBezTo>
                  <a:cubicBezTo>
                    <a:pt x="6306" y="1383"/>
                    <a:pt x="9645" y="0"/>
                    <a:pt x="13126" y="0"/>
                  </a:cubicBezTo>
                  <a:close/>
                </a:path>
              </a:pathLst>
            </a:custGeom>
            <a:solidFill>
              <a:srgbClr val="BDA89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1091506" cy="161706"/>
            </a:xfrm>
            <a:prstGeom prst="rect">
              <a:avLst/>
            </a:prstGeom>
          </p:spPr>
          <p:txBody>
            <a:bodyPr anchor="ctr" rtlCol="false" tIns="41885" lIns="41885" bIns="41885" rIns="41885"/>
            <a:lstStyle/>
            <a:p>
              <a:pPr algn="ctr">
                <a:lnSpc>
                  <a:spcPts val="207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63070" y="6576204"/>
            <a:ext cx="3934456" cy="1277720"/>
            <a:chOff x="0" y="0"/>
            <a:chExt cx="728092" cy="23644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8092" cy="236449"/>
            </a:xfrm>
            <a:custGeom>
              <a:avLst/>
              <a:gdLst/>
              <a:ahLst/>
              <a:cxnLst/>
              <a:rect r="r" b="b" t="t" l="l"/>
              <a:pathLst>
                <a:path h="236449" w="728092">
                  <a:moveTo>
                    <a:pt x="19677" y="0"/>
                  </a:moveTo>
                  <a:lnTo>
                    <a:pt x="708414" y="0"/>
                  </a:lnTo>
                  <a:cubicBezTo>
                    <a:pt x="713633" y="0"/>
                    <a:pt x="718638" y="2073"/>
                    <a:pt x="722328" y="5763"/>
                  </a:cubicBezTo>
                  <a:cubicBezTo>
                    <a:pt x="726019" y="9454"/>
                    <a:pt x="728092" y="14459"/>
                    <a:pt x="728092" y="19677"/>
                  </a:cubicBezTo>
                  <a:lnTo>
                    <a:pt x="728092" y="216772"/>
                  </a:lnTo>
                  <a:cubicBezTo>
                    <a:pt x="728092" y="227639"/>
                    <a:pt x="719282" y="236449"/>
                    <a:pt x="708414" y="236449"/>
                  </a:cubicBezTo>
                  <a:lnTo>
                    <a:pt x="19677" y="236449"/>
                  </a:lnTo>
                  <a:cubicBezTo>
                    <a:pt x="8810" y="236449"/>
                    <a:pt x="0" y="227639"/>
                    <a:pt x="0" y="216772"/>
                  </a:cubicBezTo>
                  <a:lnTo>
                    <a:pt x="0" y="19677"/>
                  </a:lnTo>
                  <a:cubicBezTo>
                    <a:pt x="0" y="8810"/>
                    <a:pt x="8810" y="0"/>
                    <a:pt x="19677" y="0"/>
                  </a:cubicBezTo>
                  <a:close/>
                </a:path>
              </a:pathLst>
            </a:custGeom>
            <a:solidFill>
              <a:srgbClr val="BDA89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728092" cy="226924"/>
            </a:xfrm>
            <a:prstGeom prst="rect">
              <a:avLst/>
            </a:prstGeom>
          </p:spPr>
          <p:txBody>
            <a:bodyPr anchor="ctr" rtlCol="false" tIns="41885" lIns="41885" bIns="41885" rIns="41885"/>
            <a:lstStyle/>
            <a:p>
              <a:pPr algn="ctr">
                <a:lnSpc>
                  <a:spcPts val="207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28862" y="6576204"/>
            <a:ext cx="6746495" cy="925295"/>
            <a:chOff x="0" y="0"/>
            <a:chExt cx="1248474" cy="17123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48474" cy="171231"/>
            </a:xfrm>
            <a:custGeom>
              <a:avLst/>
              <a:gdLst/>
              <a:ahLst/>
              <a:cxnLst/>
              <a:rect r="r" b="b" t="t" l="l"/>
              <a:pathLst>
                <a:path h="171231" w="1248474">
                  <a:moveTo>
                    <a:pt x="11475" y="0"/>
                  </a:moveTo>
                  <a:lnTo>
                    <a:pt x="1236999" y="0"/>
                  </a:lnTo>
                  <a:cubicBezTo>
                    <a:pt x="1240042" y="0"/>
                    <a:pt x="1242961" y="1209"/>
                    <a:pt x="1245113" y="3361"/>
                  </a:cubicBezTo>
                  <a:cubicBezTo>
                    <a:pt x="1247265" y="5513"/>
                    <a:pt x="1248474" y="8432"/>
                    <a:pt x="1248474" y="11475"/>
                  </a:cubicBezTo>
                  <a:lnTo>
                    <a:pt x="1248474" y="159755"/>
                  </a:lnTo>
                  <a:cubicBezTo>
                    <a:pt x="1248474" y="162799"/>
                    <a:pt x="1247265" y="165718"/>
                    <a:pt x="1245113" y="167870"/>
                  </a:cubicBezTo>
                  <a:cubicBezTo>
                    <a:pt x="1242961" y="170022"/>
                    <a:pt x="1240042" y="171231"/>
                    <a:pt x="1236999" y="171231"/>
                  </a:cubicBezTo>
                  <a:lnTo>
                    <a:pt x="11475" y="171231"/>
                  </a:lnTo>
                  <a:cubicBezTo>
                    <a:pt x="8432" y="171231"/>
                    <a:pt x="5513" y="170022"/>
                    <a:pt x="3361" y="167870"/>
                  </a:cubicBezTo>
                  <a:cubicBezTo>
                    <a:pt x="1209" y="165718"/>
                    <a:pt x="0" y="162799"/>
                    <a:pt x="0" y="159755"/>
                  </a:cubicBezTo>
                  <a:lnTo>
                    <a:pt x="0" y="11475"/>
                  </a:lnTo>
                  <a:cubicBezTo>
                    <a:pt x="0" y="8432"/>
                    <a:pt x="1209" y="5513"/>
                    <a:pt x="3361" y="3361"/>
                  </a:cubicBezTo>
                  <a:cubicBezTo>
                    <a:pt x="5513" y="1209"/>
                    <a:pt x="8432" y="0"/>
                    <a:pt x="11475" y="0"/>
                  </a:cubicBezTo>
                  <a:close/>
                </a:path>
              </a:pathLst>
            </a:custGeom>
            <a:solidFill>
              <a:srgbClr val="BDA89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1248474" cy="161706"/>
            </a:xfrm>
            <a:prstGeom prst="rect">
              <a:avLst/>
            </a:prstGeom>
          </p:spPr>
          <p:txBody>
            <a:bodyPr anchor="ctr" rtlCol="false" tIns="41885" lIns="41885" bIns="41885" rIns="41885"/>
            <a:lstStyle/>
            <a:p>
              <a:pPr algn="ctr">
                <a:lnSpc>
                  <a:spcPts val="207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285579" y="6576204"/>
            <a:ext cx="3354197" cy="1277720"/>
            <a:chOff x="0" y="0"/>
            <a:chExt cx="620712" cy="23644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20712" cy="236449"/>
            </a:xfrm>
            <a:custGeom>
              <a:avLst/>
              <a:gdLst/>
              <a:ahLst/>
              <a:cxnLst/>
              <a:rect r="r" b="b" t="t" l="l"/>
              <a:pathLst>
                <a:path h="236449" w="620712">
                  <a:moveTo>
                    <a:pt x="23081" y="0"/>
                  </a:moveTo>
                  <a:lnTo>
                    <a:pt x="597630" y="0"/>
                  </a:lnTo>
                  <a:cubicBezTo>
                    <a:pt x="610378" y="0"/>
                    <a:pt x="620712" y="10334"/>
                    <a:pt x="620712" y="23081"/>
                  </a:cubicBezTo>
                  <a:lnTo>
                    <a:pt x="620712" y="213368"/>
                  </a:lnTo>
                  <a:cubicBezTo>
                    <a:pt x="620712" y="219489"/>
                    <a:pt x="618280" y="225360"/>
                    <a:pt x="613951" y="229688"/>
                  </a:cubicBezTo>
                  <a:cubicBezTo>
                    <a:pt x="609623" y="234017"/>
                    <a:pt x="603752" y="236449"/>
                    <a:pt x="597630" y="236449"/>
                  </a:cubicBezTo>
                  <a:lnTo>
                    <a:pt x="23081" y="236449"/>
                  </a:lnTo>
                  <a:cubicBezTo>
                    <a:pt x="10334" y="236449"/>
                    <a:pt x="0" y="226115"/>
                    <a:pt x="0" y="213368"/>
                  </a:cubicBezTo>
                  <a:lnTo>
                    <a:pt x="0" y="23081"/>
                  </a:lnTo>
                  <a:cubicBezTo>
                    <a:pt x="0" y="10334"/>
                    <a:pt x="10334" y="0"/>
                    <a:pt x="23081" y="0"/>
                  </a:cubicBezTo>
                  <a:close/>
                </a:path>
              </a:pathLst>
            </a:custGeom>
            <a:solidFill>
              <a:srgbClr val="BDA89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9525"/>
              <a:ext cx="620712" cy="226924"/>
            </a:xfrm>
            <a:prstGeom prst="rect">
              <a:avLst/>
            </a:prstGeom>
          </p:spPr>
          <p:txBody>
            <a:bodyPr anchor="ctr" rtlCol="false" tIns="41885" lIns="41885" bIns="41885" rIns="41885"/>
            <a:lstStyle/>
            <a:p>
              <a:pPr algn="ctr">
                <a:lnSpc>
                  <a:spcPts val="207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080636" y="8471555"/>
            <a:ext cx="3337842" cy="925295"/>
            <a:chOff x="0" y="0"/>
            <a:chExt cx="617685" cy="17123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17685" cy="171231"/>
            </a:xfrm>
            <a:custGeom>
              <a:avLst/>
              <a:gdLst/>
              <a:ahLst/>
              <a:cxnLst/>
              <a:rect r="r" b="b" t="t" l="l"/>
              <a:pathLst>
                <a:path h="171231" w="617685">
                  <a:moveTo>
                    <a:pt x="23194" y="0"/>
                  </a:moveTo>
                  <a:lnTo>
                    <a:pt x="594491" y="0"/>
                  </a:lnTo>
                  <a:cubicBezTo>
                    <a:pt x="600642" y="0"/>
                    <a:pt x="606542" y="2444"/>
                    <a:pt x="610892" y="6793"/>
                  </a:cubicBezTo>
                  <a:cubicBezTo>
                    <a:pt x="615241" y="11143"/>
                    <a:pt x="617685" y="17043"/>
                    <a:pt x="617685" y="23194"/>
                  </a:cubicBezTo>
                  <a:lnTo>
                    <a:pt x="617685" y="148036"/>
                  </a:lnTo>
                  <a:cubicBezTo>
                    <a:pt x="617685" y="160846"/>
                    <a:pt x="607301" y="171231"/>
                    <a:pt x="594491" y="171231"/>
                  </a:cubicBezTo>
                  <a:lnTo>
                    <a:pt x="23194" y="171231"/>
                  </a:lnTo>
                  <a:cubicBezTo>
                    <a:pt x="10384" y="171231"/>
                    <a:pt x="0" y="160846"/>
                    <a:pt x="0" y="148036"/>
                  </a:cubicBezTo>
                  <a:lnTo>
                    <a:pt x="0" y="23194"/>
                  </a:lnTo>
                  <a:cubicBezTo>
                    <a:pt x="0" y="10384"/>
                    <a:pt x="10384" y="0"/>
                    <a:pt x="23194" y="0"/>
                  </a:cubicBezTo>
                  <a:close/>
                </a:path>
              </a:pathLst>
            </a:custGeom>
            <a:solidFill>
              <a:srgbClr val="BDA891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9525"/>
              <a:ext cx="617685" cy="161706"/>
            </a:xfrm>
            <a:prstGeom prst="rect">
              <a:avLst/>
            </a:prstGeom>
          </p:spPr>
          <p:txBody>
            <a:bodyPr anchor="ctr" rtlCol="false" tIns="41885" lIns="41885" bIns="41885" rIns="41885"/>
            <a:lstStyle/>
            <a:p>
              <a:pPr algn="ctr">
                <a:lnSpc>
                  <a:spcPts val="207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337515" y="8471555"/>
            <a:ext cx="3337842" cy="925295"/>
            <a:chOff x="0" y="0"/>
            <a:chExt cx="617685" cy="17123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17685" cy="171231"/>
            </a:xfrm>
            <a:custGeom>
              <a:avLst/>
              <a:gdLst/>
              <a:ahLst/>
              <a:cxnLst/>
              <a:rect r="r" b="b" t="t" l="l"/>
              <a:pathLst>
                <a:path h="171231" w="617685">
                  <a:moveTo>
                    <a:pt x="23194" y="0"/>
                  </a:moveTo>
                  <a:lnTo>
                    <a:pt x="594491" y="0"/>
                  </a:lnTo>
                  <a:cubicBezTo>
                    <a:pt x="600642" y="0"/>
                    <a:pt x="606542" y="2444"/>
                    <a:pt x="610892" y="6793"/>
                  </a:cubicBezTo>
                  <a:cubicBezTo>
                    <a:pt x="615241" y="11143"/>
                    <a:pt x="617685" y="17043"/>
                    <a:pt x="617685" y="23194"/>
                  </a:cubicBezTo>
                  <a:lnTo>
                    <a:pt x="617685" y="148036"/>
                  </a:lnTo>
                  <a:cubicBezTo>
                    <a:pt x="617685" y="160846"/>
                    <a:pt x="607301" y="171231"/>
                    <a:pt x="594491" y="171231"/>
                  </a:cubicBezTo>
                  <a:lnTo>
                    <a:pt x="23194" y="171231"/>
                  </a:lnTo>
                  <a:cubicBezTo>
                    <a:pt x="10384" y="171231"/>
                    <a:pt x="0" y="160846"/>
                    <a:pt x="0" y="148036"/>
                  </a:cubicBezTo>
                  <a:lnTo>
                    <a:pt x="0" y="23194"/>
                  </a:lnTo>
                  <a:cubicBezTo>
                    <a:pt x="0" y="10384"/>
                    <a:pt x="10384" y="0"/>
                    <a:pt x="23194" y="0"/>
                  </a:cubicBezTo>
                  <a:close/>
                </a:path>
              </a:pathLst>
            </a:custGeom>
            <a:solidFill>
              <a:srgbClr val="BDA891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9525"/>
              <a:ext cx="617685" cy="161706"/>
            </a:xfrm>
            <a:prstGeom prst="rect">
              <a:avLst/>
            </a:prstGeom>
          </p:spPr>
          <p:txBody>
            <a:bodyPr anchor="ctr" rtlCol="false" tIns="41885" lIns="41885" bIns="41885" rIns="41885"/>
            <a:lstStyle/>
            <a:p>
              <a:pPr algn="ctr">
                <a:lnSpc>
                  <a:spcPts val="2070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8852028" y="1815445"/>
            <a:ext cx="0" cy="799535"/>
          </a:xfrm>
          <a:prstGeom prst="line">
            <a:avLst/>
          </a:prstGeom>
          <a:ln cap="flat" w="28575">
            <a:solidFill>
              <a:srgbClr val="272626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1" id="31"/>
          <p:cNvSpPr/>
          <p:nvPr/>
        </p:nvSpPr>
        <p:spPr>
          <a:xfrm>
            <a:off x="8639776" y="3713133"/>
            <a:ext cx="212253" cy="461962"/>
          </a:xfrm>
          <a:prstGeom prst="line">
            <a:avLst/>
          </a:prstGeom>
          <a:ln cap="flat" w="28575">
            <a:solidFill>
              <a:srgbClr val="2726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4826060" y="4175096"/>
            <a:ext cx="8051936" cy="0"/>
          </a:xfrm>
          <a:prstGeom prst="line">
            <a:avLst/>
          </a:prstGeom>
          <a:ln cap="flat" w="28575">
            <a:solidFill>
              <a:srgbClr val="2726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4826060" y="4158654"/>
            <a:ext cx="0" cy="351677"/>
          </a:xfrm>
          <a:prstGeom prst="line">
            <a:avLst/>
          </a:prstGeom>
          <a:ln cap="flat" w="28575">
            <a:solidFill>
              <a:srgbClr val="272626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4" id="34"/>
          <p:cNvSpPr/>
          <p:nvPr/>
        </p:nvSpPr>
        <p:spPr>
          <a:xfrm>
            <a:off x="12894438" y="4158654"/>
            <a:ext cx="0" cy="351677"/>
          </a:xfrm>
          <a:prstGeom prst="line">
            <a:avLst/>
          </a:prstGeom>
          <a:ln cap="flat" w="28575">
            <a:solidFill>
              <a:srgbClr val="272626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5" id="35"/>
          <p:cNvSpPr/>
          <p:nvPr/>
        </p:nvSpPr>
        <p:spPr>
          <a:xfrm>
            <a:off x="4842502" y="5606148"/>
            <a:ext cx="0" cy="464300"/>
          </a:xfrm>
          <a:prstGeom prst="line">
            <a:avLst/>
          </a:prstGeom>
          <a:ln cap="flat" w="28575">
            <a:solidFill>
              <a:srgbClr val="2726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2697621" y="6070447"/>
            <a:ext cx="4256879" cy="0"/>
          </a:xfrm>
          <a:prstGeom prst="line">
            <a:avLst/>
          </a:prstGeom>
          <a:ln cap="flat" w="28575">
            <a:solidFill>
              <a:srgbClr val="2726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2714062" y="6054006"/>
            <a:ext cx="0" cy="351677"/>
          </a:xfrm>
          <a:prstGeom prst="line">
            <a:avLst/>
          </a:prstGeom>
          <a:ln cap="flat" w="28575">
            <a:solidFill>
              <a:srgbClr val="272626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8" id="38"/>
          <p:cNvSpPr/>
          <p:nvPr/>
        </p:nvSpPr>
        <p:spPr>
          <a:xfrm>
            <a:off x="6954499" y="6054006"/>
            <a:ext cx="0" cy="351677"/>
          </a:xfrm>
          <a:prstGeom prst="line">
            <a:avLst/>
          </a:prstGeom>
          <a:ln cap="flat" w="28575">
            <a:solidFill>
              <a:srgbClr val="272626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9" id="39"/>
          <p:cNvSpPr/>
          <p:nvPr/>
        </p:nvSpPr>
        <p:spPr>
          <a:xfrm>
            <a:off x="12910880" y="5606148"/>
            <a:ext cx="0" cy="799535"/>
          </a:xfrm>
          <a:prstGeom prst="line">
            <a:avLst/>
          </a:prstGeom>
          <a:ln cap="flat" w="28575">
            <a:solidFill>
              <a:srgbClr val="272626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0" id="40"/>
          <p:cNvSpPr/>
          <p:nvPr/>
        </p:nvSpPr>
        <p:spPr>
          <a:xfrm>
            <a:off x="12902659" y="7501499"/>
            <a:ext cx="0" cy="464300"/>
          </a:xfrm>
          <a:prstGeom prst="line">
            <a:avLst/>
          </a:prstGeom>
          <a:ln cap="flat" w="28575">
            <a:solidFill>
              <a:srgbClr val="2726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10757778" y="7965799"/>
            <a:ext cx="4256879" cy="0"/>
          </a:xfrm>
          <a:prstGeom prst="line">
            <a:avLst/>
          </a:prstGeom>
          <a:ln cap="flat" w="28575">
            <a:solidFill>
              <a:srgbClr val="2726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0774219" y="7949357"/>
            <a:ext cx="0" cy="351677"/>
          </a:xfrm>
          <a:prstGeom prst="line">
            <a:avLst/>
          </a:prstGeom>
          <a:ln cap="flat" w="28575">
            <a:solidFill>
              <a:srgbClr val="272626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3" id="43"/>
          <p:cNvSpPr/>
          <p:nvPr/>
        </p:nvSpPr>
        <p:spPr>
          <a:xfrm>
            <a:off x="15014656" y="7949357"/>
            <a:ext cx="0" cy="351677"/>
          </a:xfrm>
          <a:prstGeom prst="line">
            <a:avLst/>
          </a:prstGeom>
          <a:ln cap="flat" w="28575">
            <a:solidFill>
              <a:srgbClr val="272626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44" id="44"/>
          <p:cNvSpPr/>
          <p:nvPr/>
        </p:nvSpPr>
        <p:spPr>
          <a:xfrm flipH="false" flipV="false" rot="1493479">
            <a:off x="14093647" y="-3926063"/>
            <a:ext cx="6331306" cy="8229600"/>
          </a:xfrm>
          <a:custGeom>
            <a:avLst/>
            <a:gdLst/>
            <a:ahLst/>
            <a:cxnLst/>
            <a:rect r="r" b="b" t="t" l="l"/>
            <a:pathLst>
              <a:path h="8229600" w="6331306">
                <a:moveTo>
                  <a:pt x="0" y="0"/>
                </a:moveTo>
                <a:lnTo>
                  <a:pt x="6331306" y="0"/>
                </a:lnTo>
                <a:lnTo>
                  <a:pt x="63313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-2479014">
            <a:off x="15058035" y="-280949"/>
            <a:ext cx="2996446" cy="4192788"/>
          </a:xfrm>
          <a:custGeom>
            <a:avLst/>
            <a:gdLst/>
            <a:ahLst/>
            <a:cxnLst/>
            <a:rect r="r" b="b" t="t" l="l"/>
            <a:pathLst>
              <a:path h="4192788" w="2996446">
                <a:moveTo>
                  <a:pt x="0" y="0"/>
                </a:moveTo>
                <a:lnTo>
                  <a:pt x="2996445" y="0"/>
                </a:lnTo>
                <a:lnTo>
                  <a:pt x="2996445" y="4192788"/>
                </a:lnTo>
                <a:lnTo>
                  <a:pt x="0" y="4192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747314">
            <a:off x="1949128" y="7955520"/>
            <a:ext cx="1027407" cy="781654"/>
          </a:xfrm>
          <a:custGeom>
            <a:avLst/>
            <a:gdLst/>
            <a:ahLst/>
            <a:cxnLst/>
            <a:rect r="r" b="b" t="t" l="l"/>
            <a:pathLst>
              <a:path h="781654" w="1027407">
                <a:moveTo>
                  <a:pt x="0" y="0"/>
                </a:moveTo>
                <a:lnTo>
                  <a:pt x="1027407" y="0"/>
                </a:lnTo>
                <a:lnTo>
                  <a:pt x="1027407" y="781654"/>
                </a:lnTo>
                <a:lnTo>
                  <a:pt x="0" y="781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1123394">
            <a:off x="-2049107" y="7902046"/>
            <a:ext cx="7565623" cy="2990646"/>
          </a:xfrm>
          <a:custGeom>
            <a:avLst/>
            <a:gdLst/>
            <a:ahLst/>
            <a:cxnLst/>
            <a:rect r="r" b="b" t="t" l="l"/>
            <a:pathLst>
              <a:path h="2990646" w="7565623">
                <a:moveTo>
                  <a:pt x="0" y="0"/>
                </a:moveTo>
                <a:lnTo>
                  <a:pt x="7565624" y="0"/>
                </a:lnTo>
                <a:lnTo>
                  <a:pt x="7565624" y="2990646"/>
                </a:lnTo>
                <a:lnTo>
                  <a:pt x="0" y="2990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7302206" y="1020582"/>
            <a:ext cx="2971278" cy="62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1"/>
              </a:lnSpc>
            </a:pPr>
            <a:r>
              <a:rPr lang="en-US" sz="4488" spc="134">
                <a:solidFill>
                  <a:srgbClr val="FFFFFF"/>
                </a:solidFill>
                <a:latin typeface="TT Commons Pro Bold"/>
              </a:rPr>
              <a:t>SOLUÇÃO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780745" y="3029534"/>
            <a:ext cx="3718061" cy="489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5"/>
              </a:lnSpc>
            </a:pPr>
            <a:r>
              <a:rPr lang="en-US" sz="3472" spc="104">
                <a:solidFill>
                  <a:srgbClr val="272626"/>
                </a:solidFill>
                <a:latin typeface="TT Commons Pro Bold"/>
              </a:rPr>
              <a:t>Usuários/Cliente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121152" y="4919180"/>
            <a:ext cx="5409816" cy="498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3624" spc="108">
                <a:solidFill>
                  <a:srgbClr val="272626"/>
                </a:solidFill>
                <a:latin typeface="TT Commons Pro Bold"/>
              </a:rPr>
              <a:t>Estacionamento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173088" y="4919180"/>
            <a:ext cx="5409816" cy="498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3624" spc="108">
                <a:solidFill>
                  <a:srgbClr val="272626"/>
                </a:solidFill>
                <a:latin typeface="TT Commons Pro Bold"/>
              </a:rPr>
              <a:t>Praça de Alimentação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24614" y="6717956"/>
            <a:ext cx="3346013" cy="104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477" spc="74">
                <a:solidFill>
                  <a:srgbClr val="272626"/>
                </a:solidFill>
                <a:latin typeface="TT Commons Pro Bold"/>
              </a:rPr>
              <a:t>Entrada do estacionamento às 6h para funcionários.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208642" y="6831733"/>
            <a:ext cx="6257747" cy="498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3624" spc="108">
                <a:solidFill>
                  <a:srgbClr val="272626"/>
                </a:solidFill>
                <a:latin typeface="TT Commons Pro Bold"/>
              </a:rPr>
              <a:t>Cobrir uma parte da praça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404678" y="6786055"/>
            <a:ext cx="3235098" cy="83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6"/>
              </a:lnSpc>
            </a:pPr>
            <a:r>
              <a:rPr lang="en-US" sz="2987" spc="89">
                <a:solidFill>
                  <a:srgbClr val="272626"/>
                </a:solidFill>
                <a:latin typeface="TT Commons Pro Bold"/>
              </a:rPr>
              <a:t>Ampliação do estacionamento 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199735" y="8690931"/>
            <a:ext cx="3099643" cy="538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3797" spc="113">
                <a:solidFill>
                  <a:srgbClr val="272626"/>
                </a:solidFill>
                <a:latin typeface="TT Commons Pro Bold"/>
              </a:rPr>
              <a:t>Árvores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546483" y="8551372"/>
            <a:ext cx="3009774" cy="80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5"/>
              </a:lnSpc>
            </a:pPr>
            <a:r>
              <a:rPr lang="en-US" sz="2904" spc="87">
                <a:solidFill>
                  <a:srgbClr val="272626"/>
                </a:solidFill>
                <a:latin typeface="TT Commons Pro Bold"/>
              </a:rPr>
              <a:t>Aumento da segurança</a:t>
            </a:r>
          </a:p>
        </p:txBody>
      </p:sp>
      <p:sp>
        <p:nvSpPr>
          <p:cNvPr name="Freeform 57" id="57"/>
          <p:cNvSpPr/>
          <p:nvPr/>
        </p:nvSpPr>
        <p:spPr>
          <a:xfrm flipH="false" flipV="false" rot="-1169407">
            <a:off x="1092678" y="8223893"/>
            <a:ext cx="651055" cy="495324"/>
          </a:xfrm>
          <a:custGeom>
            <a:avLst/>
            <a:gdLst/>
            <a:ahLst/>
            <a:cxnLst/>
            <a:rect r="r" b="b" t="t" l="l"/>
            <a:pathLst>
              <a:path h="495324" w="651055">
                <a:moveTo>
                  <a:pt x="0" y="0"/>
                </a:moveTo>
                <a:lnTo>
                  <a:pt x="651055" y="0"/>
                </a:lnTo>
                <a:lnTo>
                  <a:pt x="651055" y="495324"/>
                </a:lnTo>
                <a:lnTo>
                  <a:pt x="0" y="495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275401">
            <a:off x="3222365" y="963515"/>
            <a:ext cx="12070546" cy="8359971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2183834">
            <a:off x="2786027" y="2157359"/>
            <a:ext cx="9169826" cy="6350954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5"/>
              <a:stretch>
                <a:fillRect l="0" t="-278" r="0" b="-27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10101156">
            <a:off x="10789186" y="1079477"/>
            <a:ext cx="4921956" cy="7315995"/>
            <a:chOff x="0" y="0"/>
            <a:chExt cx="3175000" cy="4719320"/>
          </a:xfrm>
        </p:grpSpPr>
        <p:sp>
          <p:nvSpPr>
            <p:cNvPr name="Freeform 10" id="10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3593" t="0" r="-237551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7"/>
              <a:stretch>
                <a:fillRect l="-4322" t="-3535" r="-518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-296991">
            <a:off x="3055702" y="1435689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6" y="0"/>
                </a:lnTo>
                <a:lnTo>
                  <a:pt x="12128006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700000">
            <a:off x="-3021635" y="2042349"/>
            <a:ext cx="5117166" cy="1272895"/>
          </a:xfrm>
          <a:custGeom>
            <a:avLst/>
            <a:gdLst/>
            <a:ahLst/>
            <a:cxnLst/>
            <a:rect r="r" b="b" t="t" l="l"/>
            <a:pathLst>
              <a:path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569674">
            <a:off x="-2435523" y="-1078537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025603">
            <a:off x="-1458512" y="7218919"/>
            <a:ext cx="4019186" cy="6136162"/>
          </a:xfrm>
          <a:custGeom>
            <a:avLst/>
            <a:gdLst/>
            <a:ahLst/>
            <a:cxnLst/>
            <a:rect r="r" b="b" t="t" l="l"/>
            <a:pathLst>
              <a:path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2"/>
                </a:lnTo>
                <a:lnTo>
                  <a:pt x="0" y="61361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623574" y="7528621"/>
            <a:ext cx="3318508" cy="4047821"/>
          </a:xfrm>
          <a:custGeom>
            <a:avLst/>
            <a:gdLst/>
            <a:ahLst/>
            <a:cxnLst/>
            <a:rect r="r" b="b" t="t" l="l"/>
            <a:pathLst>
              <a:path h="4047821" w="3318508">
                <a:moveTo>
                  <a:pt x="0" y="0"/>
                </a:moveTo>
                <a:lnTo>
                  <a:pt x="3318509" y="0"/>
                </a:lnTo>
                <a:lnTo>
                  <a:pt x="3318509" y="4047821"/>
                </a:lnTo>
                <a:lnTo>
                  <a:pt x="0" y="40478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-295103">
            <a:off x="3353809" y="3682003"/>
            <a:ext cx="11826262" cy="3189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97"/>
              </a:lnSpc>
            </a:pPr>
            <a:r>
              <a:rPr lang="en-US" sz="12548">
                <a:solidFill>
                  <a:srgbClr val="605048"/>
                </a:solidFill>
                <a:latin typeface="Carelia"/>
              </a:rPr>
              <a:t>Obrigada pela Atenção.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27259">
            <a:off x="8362120" y="1566278"/>
            <a:ext cx="891928" cy="908972"/>
          </a:xfrm>
          <a:custGeom>
            <a:avLst/>
            <a:gdLst/>
            <a:ahLst/>
            <a:cxnLst/>
            <a:rect r="r" b="b" t="t" l="l"/>
            <a:pathLst>
              <a:path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-316139">
            <a:off x="5834513" y="6476541"/>
            <a:ext cx="7589856" cy="1224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6999" spc="69">
                <a:solidFill>
                  <a:srgbClr val="272626"/>
                </a:solidFill>
                <a:latin typeface="Tangerine Bold"/>
              </a:rPr>
              <a:t>Outlet Santa Catarina.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DAGEGcjJacI</dc:identifier>
  <dcterms:modified xsi:type="dcterms:W3CDTF">2011-08-01T06:04:30Z</dcterms:modified>
  <cp:revision>1</cp:revision>
  <dc:title>Brown Doodle Company profile Presentation</dc:title>
</cp:coreProperties>
</file>